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9ACD8-C540-43A3-8926-FB94D1D73345}" type="datetimeFigureOut">
              <a:rPr lang="en-MY" smtClean="0"/>
              <a:t>11/10/2011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49AE3-5AD2-4615-9078-8A2FF60F7191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49AE3-5AD2-4615-9078-8A2FF60F7191}" type="slidenum">
              <a:rPr lang="en-MY" smtClean="0"/>
              <a:t>2</a:t>
            </a:fld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9806D2-2FED-43B4-9470-B2083299C144}" type="datetimeFigureOut">
              <a:rPr lang="en-MY" smtClean="0"/>
              <a:pPr/>
              <a:t>11/10/2011</a:t>
            </a:fld>
            <a:endParaRPr lang="en-M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A9793E-5E27-4E48-B429-19A37E2948E9}" type="slidenum">
              <a:rPr lang="en-MY" smtClean="0"/>
              <a:pPr/>
              <a:t>‹#›</a:t>
            </a:fld>
            <a:endParaRPr lang="en-MY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.jpeg"/><Relationship Id="rId7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10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7000">
              <a:srgbClr val="9999FF"/>
            </a:gs>
            <a:gs pos="47000">
              <a:srgbClr val="9999FF"/>
            </a:gs>
            <a:gs pos="47000">
              <a:srgbClr val="9999FF"/>
            </a:gs>
            <a:gs pos="47000">
              <a:srgbClr val="9999FF"/>
            </a:gs>
            <a:gs pos="47000">
              <a:srgbClr val="9999FF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0016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CURRICULUM PREVEIW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of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IDS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IV-Radon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by: Mr. </a:t>
            </a:r>
            <a:r>
              <a:rPr lang="en-US" dirty="0" err="1" smtClean="0">
                <a:solidFill>
                  <a:schemeClr val="tx1"/>
                </a:solidFill>
              </a:rPr>
              <a:t>Jefrey</a:t>
            </a:r>
            <a:r>
              <a:rPr lang="en-US" dirty="0" smtClean="0">
                <a:solidFill>
                  <a:schemeClr val="tx1"/>
                </a:solidFill>
              </a:rPr>
              <a:t> M. </a:t>
            </a:r>
            <a:r>
              <a:rPr lang="en-US" dirty="0" err="1" smtClean="0">
                <a:solidFill>
                  <a:schemeClr val="tx1"/>
                </a:solidFill>
              </a:rPr>
              <a:t>Tamparong</a:t>
            </a:r>
            <a:endParaRPr lang="en-MY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052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Topic in English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Constructing Sentences for writing purposes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aragraph </a:t>
            </a:r>
            <a:r>
              <a:rPr lang="en-US" dirty="0" smtClean="0">
                <a:solidFill>
                  <a:srgbClr val="002060"/>
                </a:solidFill>
              </a:rPr>
              <a:t>writing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The tense and aspect system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Kinds of verb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Poetry</a:t>
            </a:r>
            <a:endParaRPr lang="en-MY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Activities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Discussions/Interactions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Reporting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Paper works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Debate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Oration/Declamation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Choral reading/role </a:t>
            </a:r>
            <a:r>
              <a:rPr lang="en-US" sz="4400" dirty="0" smtClean="0">
                <a:solidFill>
                  <a:srgbClr val="FF0000"/>
                </a:solidFill>
              </a:rPr>
              <a:t>play/games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b="1" dirty="0" smtClean="0">
                <a:solidFill>
                  <a:srgbClr val="FF0000"/>
                </a:solidFill>
                <a:latin typeface="Agency FB" pitchFamily="34" charset="0"/>
                <a:hlinkClick r:id="rId3" action="ppaction://hlinksldjump"/>
              </a:rPr>
              <a:t>                                                              Back</a:t>
            </a:r>
            <a:endParaRPr lang="en-MY" sz="4400" b="1" dirty="0">
              <a:solidFill>
                <a:srgbClr val="FF0000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t="-11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Topic in Filipino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Wika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Dayalek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Sosyolek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at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Idyolek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Fonema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Morfema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, at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Leksikon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Sintaks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Mga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Batayang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Kaalaman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Diskurso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at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pagdidiskurso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Komunikasyon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MY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21256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Mga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gawain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Diskasyon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Pag-uulat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Drama/</a:t>
            </a:r>
            <a:r>
              <a:rPr lang="en-US" dirty="0" err="1" smtClean="0">
                <a:solidFill>
                  <a:srgbClr val="FFFF00"/>
                </a:solidFill>
              </a:rPr>
              <a:t>Talumpati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  <a:r>
              <a:rPr lang="en-US" dirty="0" err="1" smtClean="0">
                <a:solidFill>
                  <a:srgbClr val="FFFF00"/>
                </a:solidFill>
              </a:rPr>
              <a:t>balagtasan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Laro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  </a:t>
            </a:r>
            <a:r>
              <a:rPr lang="en-US" sz="4000" b="1" dirty="0" smtClean="0">
                <a:latin typeface="Agency FB" pitchFamily="34" charset="0"/>
                <a:hlinkClick r:id="rId3" action="ppaction://hlinksldjump"/>
              </a:rPr>
              <a:t>Back</a:t>
            </a:r>
            <a:endParaRPr lang="en-MY" sz="4000" b="1" dirty="0">
              <a:latin typeface="Agency FB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Topic in History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Geography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History and the Filipinos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Philippine pre-colonial period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Spanish Colonization in the Phil.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American period in the Phil. And the Liberation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Post-war Philippine</a:t>
            </a:r>
            <a:endParaRPr lang="en-MY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3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0523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Activities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Discussion/Interactions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Reporting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Fieldtrip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Games/Group 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    </a:t>
            </a:r>
            <a:r>
              <a:rPr lang="en-US" sz="4000" b="1" dirty="0" smtClean="0">
                <a:latin typeface="Agency FB" pitchFamily="34" charset="0"/>
                <a:hlinkClick r:id="rId3" action="ppaction://hlinksldjump"/>
              </a:rPr>
              <a:t>Back</a:t>
            </a:r>
            <a:endParaRPr lang="en-MY" sz="4000" b="1" dirty="0">
              <a:latin typeface="Agency FB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07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0" y="0"/>
            <a:ext cx="9143999" cy="71014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 you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LISTENING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from: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MR. JEFREY M. TAMPARONG</a:t>
            </a:r>
            <a:endParaRPr lang="en-MY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48000" t="54000" r="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hyscis6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72000" cy="36450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9326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 action="ppaction://hlinksldjump"/>
              </a:rPr>
              <a:t>MATH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6" action="ppaction://hlinksldjump"/>
              </a:rPr>
              <a:t>PHYSICS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7" action="ppaction://hlinksldjump"/>
              </a:rPr>
              <a:t>BIOLOGY</a:t>
            </a:r>
            <a:b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7" action="ppaction://hlinksldjump"/>
              </a:rPr>
            </a:b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8" action="ppaction://hlinksldjump"/>
              </a:rPr>
              <a:t>ENGLISH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" action="ppaction://noaction"/>
              </a:rPr>
              <a:t>FILIPINO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9" action="ppaction://hlinksldjump"/>
              </a:rPr>
              <a:t>HISTORY</a:t>
            </a:r>
            <a:endParaRPr lang="en-MY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Content Placeholder 4" descr="bio1.jpg"/>
          <p:cNvPicPr>
            <a:picLocks noGrp="1" noChangeAspect="1"/>
          </p:cNvPicPr>
          <p:nvPr>
            <p:ph sz="half" idx="2"/>
          </p:nvPr>
        </p:nvPicPr>
        <p:blipFill>
          <a:blip r:embed="rId10" cstate="print"/>
          <a:stretch>
            <a:fillRect/>
          </a:stretch>
        </p:blipFill>
        <p:spPr>
          <a:xfrm>
            <a:off x="4572001" y="0"/>
            <a:ext cx="4572000" cy="3573016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052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Topics  in Math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Sets</a:t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The real Number system</a:t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Algebraic Expressions</a:t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Equation in One Variable</a:t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Inequalities in One Variable</a:t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chemeClr val="tx1"/>
                </a:solidFill>
              </a:rPr>
              <a:t>Two dimensional coordinate system</a:t>
            </a:r>
            <a:endParaRPr lang="en-MY" sz="4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t="-5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533224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Systems of Equation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Inequalities in Two Variable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Relations and Functions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Variations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MY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56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Activities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Discussions/Interactions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Illustrations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Drawing/graphing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Games                                          </a:t>
            </a:r>
            <a:r>
              <a:rPr lang="en-US" sz="4400" b="1" dirty="0" smtClean="0">
                <a:solidFill>
                  <a:srgbClr val="FF0000"/>
                </a:solidFill>
                <a:latin typeface="Agency FB" pitchFamily="34" charset="0"/>
                <a:hlinkClick r:id="rId3" action="ppaction://hlinksldjump"/>
              </a:rPr>
              <a:t>Back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 smtClean="0"/>
              <a:t>                  </a:t>
            </a:r>
            <a:endParaRPr lang="en-MY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760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Topics in Physics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Physical Quantities and Vectors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Motion in a plane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Newton’s Law of Motion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Work and Energy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Linear Momentum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MY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Activities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Discussions/ Interactions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Experiments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Games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Fieldtrips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Demonstration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         </a:t>
            </a:r>
            <a:r>
              <a:rPr lang="en-US" sz="4400" b="1" dirty="0" smtClean="0">
                <a:solidFill>
                  <a:srgbClr val="FF0000"/>
                </a:solidFill>
                <a:latin typeface="Agency FB" pitchFamily="34" charset="0"/>
                <a:hlinkClick r:id="rId3" action="ppaction://hlinksldjump"/>
              </a:rPr>
              <a:t>Back</a:t>
            </a:r>
            <a:r>
              <a:rPr lang="en-US" dirty="0" smtClean="0"/>
              <a:t>  </a:t>
            </a:r>
            <a:endParaRPr lang="en-MY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 l="-10000" t="-1000" r="-10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Topics in Biology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Biology of the cell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Taxonomy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Biology of Organisms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Adaption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Evolution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Heredity</a:t>
            </a:r>
            <a:endParaRPr lang="en-MY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8772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Activities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Discussions/Interactions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Demonstrations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Experiments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Fieldtrips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Games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Tree planting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         </a:t>
            </a:r>
            <a:r>
              <a:rPr lang="en-US" sz="4400" b="1" dirty="0" smtClean="0">
                <a:solidFill>
                  <a:srgbClr val="FF0000"/>
                </a:solidFill>
                <a:latin typeface="Agency FB" pitchFamily="34" charset="0"/>
                <a:hlinkClick r:id="rId3" action="ppaction://hlinksldjump"/>
              </a:rPr>
              <a:t>Back</a:t>
            </a:r>
            <a:endParaRPr lang="en-MY" sz="4400" b="1" dirty="0">
              <a:solidFill>
                <a:srgbClr val="FF0000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30</Words>
  <Application>Microsoft Office PowerPoint</Application>
  <PresentationFormat>On-screen Show (4:3)</PresentationFormat>
  <Paragraphs>17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CURRICULUM PREVEIW of IDS IV-Radon by: Mr. Jefrey M. Tamparong</vt:lpstr>
      <vt:lpstr>MATH PHYSICS BIOLOGY ENGLISH FILIPINO  HISTORY</vt:lpstr>
      <vt:lpstr>Topics  in Math                   Sets The real Number system Algebraic Expressions Equation in One Variable Inequalities in One Variable Two dimensional coordinate system</vt:lpstr>
      <vt:lpstr>Systems of Equation Inequalities in Two Variable Relations and Functions Variations   </vt:lpstr>
      <vt:lpstr>       Activities  Discussions/Interactions Illustrations Drawing/graphing Games                                          Back                   </vt:lpstr>
      <vt:lpstr> Topics in Physics  Physical Quantities and Vectors Motion in a plane Newton’s Law of Motion Work and Energy Linear Momentum  </vt:lpstr>
      <vt:lpstr>Activities  Discussions/ Interactions Experiments Games Fieldtrips Demonstration                                                        Back  </vt:lpstr>
      <vt:lpstr>Topics in Biology  Biology of the cell Taxonomy Biology of Organisms Adaption Evolution Heredity</vt:lpstr>
      <vt:lpstr>Activities  Discussions/Interactions Demonstrations Experiments Fieldtrips Games Tree planting                                                       Back</vt:lpstr>
      <vt:lpstr>Topic in English  Constructing Sentences for writing purposes Paragraph writing The tense and aspect system Kinds of verb Poetry</vt:lpstr>
      <vt:lpstr>Activities  Discussions/Interactions Reporting Paper works Debate Oration/Declamation Choral reading/role play/games                                                                Back</vt:lpstr>
      <vt:lpstr>Topic in Filipino  Wika, Dayalek, Sosyolek at Idyolek Fonema, Morfema , at Leksikon Sintaks Mga Batayang Kaalaman sa Diskurso at pagdidiskurso Komunikasyon </vt:lpstr>
      <vt:lpstr>Mga gawain  Diskasyon Pag-uulat Drama/Talumpati/balagtasan Laro                                                Back</vt:lpstr>
      <vt:lpstr>Topic in History  Geography History and the Filipinos Philippine pre-colonial period Spanish Colonization in the Phil. American period in the Phil. And the Liberation Post-war Philippine</vt:lpstr>
      <vt:lpstr>Activities  Discussion/Interactions Reporting Fieldtrip Games/Group activities                                                  Back</vt:lpstr>
      <vt:lpstr>Thank you FOR LISTENING    from: MR. JEFREY M. TAMPARONG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PREVEIW</dc:title>
  <dc:creator>ACER</dc:creator>
  <cp:lastModifiedBy>ACER</cp:lastModifiedBy>
  <cp:revision>17</cp:revision>
  <dcterms:created xsi:type="dcterms:W3CDTF">2011-10-11T05:47:12Z</dcterms:created>
  <dcterms:modified xsi:type="dcterms:W3CDTF">2011-10-11T12:33:22Z</dcterms:modified>
</cp:coreProperties>
</file>